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</p:sldIdLst>
  <p:sldSz cx="18288000" cy="10287000"/>
  <p:notesSz cx="6858000" cy="9144000"/>
  <p:embeddedFontLst>
    <p:embeddedFont>
      <p:font typeface="Bebas Neue Bold" panose="020B0604020202020204" charset="0"/>
      <p:regular r:id="rId11"/>
      <p:bold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nva Sans Bold" panose="020B0604020202020204" charset="0"/>
      <p:regular r:id="rId17"/>
      <p:bold r:id="rId18"/>
    </p:embeddedFont>
    <p:embeddedFont>
      <p:font typeface="Lato" panose="020F0502020204030203" pitchFamily="34" charset="0"/>
      <p:regular r:id="rId19"/>
      <p:bold r:id="rId20"/>
      <p:italic r:id="rId21"/>
      <p:boldItalic r:id="rId22"/>
    </p:embeddedFont>
    <p:embeddedFont>
      <p:font typeface="Lato Bold" panose="020F0502020204030203" pitchFamily="34" charset="0"/>
      <p:regular r:id="rId23"/>
      <p:bold r:id="rId24"/>
    </p:embeddedFont>
    <p:embeddedFont>
      <p:font typeface="Lato Heavy" panose="020B0604020202020204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E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0E5735-24EC-444C-2D60-DCA431C2A054}" v="1" dt="2023-08-21T20:42:36.326"/>
    <p1510:client id="{A101F2ED-CD48-B37B-FC5A-91C9B587DA64}" v="7" dt="2023-10-05T20:36:27.036"/>
    <p1510:client id="{A2461A67-45F2-1445-26B6-1A9D300544A8}" v="55" dt="2023-09-26T17:48:28.6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26" autoAdjust="0"/>
  </p:normalViewPr>
  <p:slideViewPr>
    <p:cSldViewPr>
      <p:cViewPr>
        <p:scale>
          <a:sx n="62" d="100"/>
          <a:sy n="62" d="100"/>
        </p:scale>
        <p:origin x="1320" y="8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customXml" Target="../customXml/item3.xml"/><Relationship Id="rId21" Type="http://schemas.openxmlformats.org/officeDocument/2006/relationships/font" Target="fonts/font11.fntdata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1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9.fntdata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6672" y="7350410"/>
            <a:ext cx="3904405" cy="2170585"/>
          </a:xfrm>
          <a:custGeom>
            <a:avLst/>
            <a:gdLst/>
            <a:ahLst/>
            <a:cxnLst/>
            <a:rect l="l" t="t" r="r" b="b"/>
            <a:pathLst>
              <a:path w="3904405" h="2170585">
                <a:moveTo>
                  <a:pt x="0" y="0"/>
                </a:moveTo>
                <a:lnTo>
                  <a:pt x="3904406" y="0"/>
                </a:lnTo>
                <a:lnTo>
                  <a:pt x="3904406" y="2170585"/>
                </a:lnTo>
                <a:lnTo>
                  <a:pt x="0" y="21705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4431901"/>
            <a:ext cx="18288000" cy="1862669"/>
            <a:chOff x="0" y="0"/>
            <a:chExt cx="3891098" cy="3963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1098" cy="396316"/>
            </a:xfrm>
            <a:custGeom>
              <a:avLst/>
              <a:gdLst/>
              <a:ahLst/>
              <a:cxnLst/>
              <a:rect l="l" t="t" r="r" b="b"/>
              <a:pathLst>
                <a:path w="3891098" h="396316">
                  <a:moveTo>
                    <a:pt x="0" y="0"/>
                  </a:moveTo>
                  <a:lnTo>
                    <a:pt x="3891098" y="0"/>
                  </a:lnTo>
                  <a:lnTo>
                    <a:pt x="3891098" y="396316"/>
                  </a:lnTo>
                  <a:lnTo>
                    <a:pt x="0" y="396316"/>
                  </a:lnTo>
                  <a:close/>
                </a:path>
              </a:pathLst>
            </a:custGeom>
            <a:solidFill>
              <a:srgbClr val="ADD7E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23825"/>
              <a:ext cx="812800" cy="936625"/>
            </a:xfrm>
            <a:prstGeom prst="rect">
              <a:avLst/>
            </a:prstGeom>
          </p:spPr>
          <p:txBody>
            <a:bodyPr lIns="81280" tIns="81280" rIns="81280" bIns="8128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506476" y="4577496"/>
            <a:ext cx="11221679" cy="1302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9"/>
              </a:lnSpc>
            </a:pPr>
            <a:r>
              <a:rPr lang="en-US" sz="7599">
                <a:solidFill>
                  <a:srgbClr val="194080"/>
                </a:solidFill>
                <a:latin typeface="Lato Bold"/>
              </a:rPr>
              <a:t>spiritual health is health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998029" y="3655596"/>
            <a:ext cx="4796000" cy="581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30"/>
              </a:lnSpc>
            </a:pPr>
            <a:r>
              <a:rPr lang="en-US" sz="2891">
                <a:solidFill>
                  <a:srgbClr val="000000"/>
                </a:solidFill>
                <a:latin typeface="Lato"/>
              </a:rPr>
              <a:t>Connecting with the </a:t>
            </a:r>
            <a:r>
              <a:rPr lang="en-US" sz="2891">
                <a:solidFill>
                  <a:srgbClr val="AF251C"/>
                </a:solidFill>
                <a:latin typeface="Lato Bold"/>
              </a:rPr>
              <a:t>BODY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434233" y="3655596"/>
            <a:ext cx="4976531" cy="581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0"/>
              </a:lnSpc>
            </a:pPr>
            <a:r>
              <a:rPr lang="en-US" sz="2891">
                <a:solidFill>
                  <a:srgbClr val="000000"/>
                </a:solidFill>
                <a:latin typeface="Lato"/>
              </a:rPr>
              <a:t>Engaging with the </a:t>
            </a:r>
            <a:r>
              <a:rPr lang="en-US" sz="2891">
                <a:solidFill>
                  <a:srgbClr val="55ADDB"/>
                </a:solidFill>
                <a:latin typeface="Lato Bold"/>
              </a:rPr>
              <a:t>MIND</a:t>
            </a:r>
            <a:r>
              <a:rPr lang="en-US" sz="2891">
                <a:solidFill>
                  <a:srgbClr val="55ADDB"/>
                </a:solidFill>
                <a:latin typeface="Lato"/>
              </a:rPr>
              <a:t>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991975" y="1286868"/>
            <a:ext cx="4838728" cy="2898345"/>
            <a:chOff x="0" y="0"/>
            <a:chExt cx="6451638" cy="3864460"/>
          </a:xfrm>
        </p:grpSpPr>
        <p:sp>
          <p:nvSpPr>
            <p:cNvPr id="10" name="Freeform 10"/>
            <p:cNvSpPr/>
            <p:nvPr/>
          </p:nvSpPr>
          <p:spPr>
            <a:xfrm rot="-5400000">
              <a:off x="-93769" y="644514"/>
              <a:ext cx="3029467" cy="2841929"/>
            </a:xfrm>
            <a:custGeom>
              <a:avLst/>
              <a:gdLst/>
              <a:ahLst/>
              <a:cxnLst/>
              <a:rect l="l" t="t" r="r" b="b"/>
              <a:pathLst>
                <a:path w="3029467" h="2841929">
                  <a:moveTo>
                    <a:pt x="0" y="0"/>
                  </a:moveTo>
                  <a:lnTo>
                    <a:pt x="3029467" y="0"/>
                  </a:lnTo>
                  <a:lnTo>
                    <a:pt x="3029467" y="2841929"/>
                  </a:lnTo>
                  <a:lnTo>
                    <a:pt x="0" y="2841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021" t="-15489" r="-159285" b="-126113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2309269" y="0"/>
              <a:ext cx="4142369" cy="3864460"/>
            </a:xfrm>
            <a:custGeom>
              <a:avLst/>
              <a:gdLst/>
              <a:ahLst/>
              <a:cxnLst/>
              <a:rect l="l" t="t" r="r" b="b"/>
              <a:pathLst>
                <a:path w="4142369" h="3864460">
                  <a:moveTo>
                    <a:pt x="0" y="0"/>
                  </a:moveTo>
                  <a:lnTo>
                    <a:pt x="4142369" y="0"/>
                  </a:lnTo>
                  <a:lnTo>
                    <a:pt x="4142369" y="3864460"/>
                  </a:lnTo>
                  <a:lnTo>
                    <a:pt x="0" y="3864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3452" t="-2521" r="-9801" b="-97501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7271693" y="6336453"/>
            <a:ext cx="4607548" cy="573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36"/>
              </a:lnSpc>
            </a:pPr>
            <a:r>
              <a:rPr lang="en-US" sz="2837">
                <a:solidFill>
                  <a:srgbClr val="000000"/>
                </a:solidFill>
                <a:latin typeface="Lato"/>
              </a:rPr>
              <a:t>Embracing the </a:t>
            </a:r>
            <a:r>
              <a:rPr lang="en-US" sz="2837">
                <a:solidFill>
                  <a:srgbClr val="194080"/>
                </a:solidFill>
                <a:latin typeface="Lato Bold"/>
              </a:rPr>
              <a:t>EMOTIONS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533862" y="6336453"/>
            <a:ext cx="5194293" cy="573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36"/>
              </a:lnSpc>
            </a:pPr>
            <a:r>
              <a:rPr lang="en-US" sz="2837">
                <a:solidFill>
                  <a:srgbClr val="000000"/>
                </a:solidFill>
                <a:latin typeface="Lato"/>
              </a:rPr>
              <a:t>Supporting the human </a:t>
            </a:r>
            <a:r>
              <a:rPr lang="en-US" sz="2837">
                <a:solidFill>
                  <a:srgbClr val="985FAD"/>
                </a:solidFill>
                <a:latin typeface="Lato Bold"/>
              </a:rPr>
              <a:t>SPIRIT</a:t>
            </a:r>
          </a:p>
        </p:txBody>
      </p:sp>
      <p:sp>
        <p:nvSpPr>
          <p:cNvPr id="14" name="Freeform 14"/>
          <p:cNvSpPr/>
          <p:nvPr/>
        </p:nvSpPr>
        <p:spPr>
          <a:xfrm>
            <a:off x="9647083" y="6853474"/>
            <a:ext cx="2345557" cy="1949797"/>
          </a:xfrm>
          <a:custGeom>
            <a:avLst/>
            <a:gdLst/>
            <a:ahLst/>
            <a:cxnLst/>
            <a:rect l="l" t="t" r="r" b="b"/>
            <a:pathLst>
              <a:path w="2345557" h="1949797">
                <a:moveTo>
                  <a:pt x="0" y="0"/>
                </a:moveTo>
                <a:lnTo>
                  <a:pt x="2345557" y="0"/>
                </a:lnTo>
                <a:lnTo>
                  <a:pt x="2345557" y="1949798"/>
                </a:lnTo>
                <a:lnTo>
                  <a:pt x="0" y="1949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371" t="-161582" r="-164010" b="-21725"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1913643" y="6398446"/>
            <a:ext cx="2892891" cy="2859854"/>
          </a:xfrm>
          <a:custGeom>
            <a:avLst/>
            <a:gdLst/>
            <a:ahLst/>
            <a:cxnLst/>
            <a:rect l="l" t="t" r="r" b="b"/>
            <a:pathLst>
              <a:path w="2892891" h="2859854">
                <a:moveTo>
                  <a:pt x="2892891" y="0"/>
                </a:moveTo>
                <a:lnTo>
                  <a:pt x="0" y="0"/>
                </a:lnTo>
                <a:lnTo>
                  <a:pt x="0" y="2859854"/>
                </a:lnTo>
                <a:lnTo>
                  <a:pt x="2892891" y="2859854"/>
                </a:lnTo>
                <a:lnTo>
                  <a:pt x="2892891" y="0"/>
                </a:lnTo>
                <a:close/>
              </a:path>
            </a:pathLst>
          </a:custGeom>
          <a:blipFill>
            <a:blip r:embed="rId3"/>
            <a:stretch>
              <a:fillRect l="-148740" t="-102540" r="-13673" b="-9815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766672" y="651383"/>
            <a:ext cx="8975283" cy="1499400"/>
            <a:chOff x="0" y="38100"/>
            <a:chExt cx="11967044" cy="1999200"/>
          </a:xfrm>
        </p:grpSpPr>
        <p:sp>
          <p:nvSpPr>
            <p:cNvPr id="17" name="TextBox 17"/>
            <p:cNvSpPr txBox="1"/>
            <p:nvPr/>
          </p:nvSpPr>
          <p:spPr>
            <a:xfrm>
              <a:off x="0" y="38100"/>
              <a:ext cx="11967044" cy="889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11"/>
                </a:lnSpc>
              </a:pPr>
              <a:r>
                <a:rPr lang="en-US" sz="4640" dirty="0">
                  <a:solidFill>
                    <a:srgbClr val="02408E"/>
                  </a:solidFill>
                  <a:latin typeface="Lato Bold"/>
                </a:rPr>
                <a:t>Spiritual Care Awareness Week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206887" y="867193"/>
              <a:ext cx="5553270" cy="691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16"/>
                </a:lnSpc>
              </a:pPr>
              <a:r>
                <a:rPr lang="en-US" sz="3150" dirty="0">
                  <a:solidFill>
                    <a:srgbClr val="75A344"/>
                  </a:solidFill>
                  <a:latin typeface="Lato Bold"/>
                </a:rPr>
                <a:t>October 22-28, 2023</a:t>
              </a:r>
              <a:endParaRPr lang="en-US" sz="3154" dirty="0">
                <a:solidFill>
                  <a:srgbClr val="75A344"/>
                </a:solidFill>
                <a:latin typeface="Lato Bold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950863" y="1532056"/>
              <a:ext cx="6065320" cy="5052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592"/>
                </a:lnSpc>
              </a:pPr>
              <a:r>
                <a:rPr lang="en-US" sz="2064">
                  <a:solidFill>
                    <a:srgbClr val="000000"/>
                  </a:solidFill>
                  <a:latin typeface="Lato"/>
                </a:rPr>
                <a:t>#SCAW2023  #spiritualhealthishealth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31798"/>
            <a:ext cx="18288000" cy="4059911"/>
          </a:xfrm>
          <a:custGeom>
            <a:avLst/>
            <a:gdLst/>
            <a:ahLst/>
            <a:cxnLst/>
            <a:rect l="l" t="t" r="r" b="b"/>
            <a:pathLst>
              <a:path w="18288000" h="4059911">
                <a:moveTo>
                  <a:pt x="0" y="0"/>
                </a:moveTo>
                <a:lnTo>
                  <a:pt x="18288000" y="0"/>
                </a:lnTo>
                <a:lnTo>
                  <a:pt x="18288000" y="4059911"/>
                </a:lnTo>
                <a:lnTo>
                  <a:pt x="0" y="40599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306" r="-3502" b="-176708"/>
            </a:stretch>
          </a:blipFill>
        </p:spPr>
      </p:sp>
      <p:sp>
        <p:nvSpPr>
          <p:cNvPr id="3" name="Freeform 3"/>
          <p:cNvSpPr/>
          <p:nvPr/>
        </p:nvSpPr>
        <p:spPr>
          <a:xfrm rot="6592063" flipH="1" flipV="1">
            <a:off x="6793617" y="4524475"/>
            <a:ext cx="10928342" cy="10251826"/>
          </a:xfrm>
          <a:custGeom>
            <a:avLst/>
            <a:gdLst/>
            <a:ahLst/>
            <a:cxnLst/>
            <a:rect l="l" t="t" r="r" b="b"/>
            <a:pathLst>
              <a:path w="10928342" h="10251826">
                <a:moveTo>
                  <a:pt x="10928343" y="10251826"/>
                </a:moveTo>
                <a:lnTo>
                  <a:pt x="0" y="10251826"/>
                </a:lnTo>
                <a:lnTo>
                  <a:pt x="0" y="0"/>
                </a:lnTo>
                <a:lnTo>
                  <a:pt x="10928343" y="0"/>
                </a:lnTo>
                <a:lnTo>
                  <a:pt x="10928343" y="10251826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-24021" t="-15489" r="-159285" b="-12611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1506" y="7859328"/>
            <a:ext cx="3236198" cy="1803102"/>
          </a:xfrm>
          <a:custGeom>
            <a:avLst/>
            <a:gdLst/>
            <a:ahLst/>
            <a:cxnLst/>
            <a:rect l="l" t="t" r="r" b="b"/>
            <a:pathLst>
              <a:path w="3236198" h="1803102">
                <a:moveTo>
                  <a:pt x="0" y="0"/>
                </a:moveTo>
                <a:lnTo>
                  <a:pt x="3236198" y="0"/>
                </a:lnTo>
                <a:lnTo>
                  <a:pt x="3236198" y="1803102"/>
                </a:lnTo>
                <a:lnTo>
                  <a:pt x="0" y="1803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0" y="2565009"/>
            <a:ext cx="18288000" cy="1323868"/>
            <a:chOff x="0" y="0"/>
            <a:chExt cx="3891098" cy="2751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91098" cy="275104"/>
            </a:xfrm>
            <a:custGeom>
              <a:avLst/>
              <a:gdLst/>
              <a:ahLst/>
              <a:cxnLst/>
              <a:rect l="l" t="t" r="r" b="b"/>
              <a:pathLst>
                <a:path w="3891098" h="275104">
                  <a:moveTo>
                    <a:pt x="0" y="0"/>
                  </a:moveTo>
                  <a:lnTo>
                    <a:pt x="3891098" y="0"/>
                  </a:lnTo>
                  <a:lnTo>
                    <a:pt x="3891098" y="275104"/>
                  </a:lnTo>
                  <a:lnTo>
                    <a:pt x="0" y="275104"/>
                  </a:lnTo>
                  <a:close/>
                </a:path>
              </a:pathLst>
            </a:custGeom>
            <a:solidFill>
              <a:srgbClr val="ADD7E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23825"/>
              <a:ext cx="812800" cy="936625"/>
            </a:xfrm>
            <a:prstGeom prst="rect">
              <a:avLst/>
            </a:prstGeom>
          </p:spPr>
          <p:txBody>
            <a:bodyPr lIns="81280" tIns="81280" rIns="81280" bIns="8128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51506" y="2837639"/>
            <a:ext cx="12299963" cy="82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96"/>
              </a:lnSpc>
            </a:pPr>
            <a:r>
              <a:rPr lang="en-US" sz="5600" spc="224">
                <a:solidFill>
                  <a:srgbClr val="194080"/>
                </a:solidFill>
                <a:latin typeface="Lato Heavy"/>
              </a:rPr>
              <a:t>spiritual health is health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437819" y="4278638"/>
            <a:ext cx="13412363" cy="3114729"/>
            <a:chOff x="0" y="0"/>
            <a:chExt cx="17883151" cy="4152972"/>
          </a:xfrm>
        </p:grpSpPr>
        <p:sp>
          <p:nvSpPr>
            <p:cNvPr id="10" name="Freeform 10"/>
            <p:cNvSpPr/>
            <p:nvPr/>
          </p:nvSpPr>
          <p:spPr>
            <a:xfrm rot="-5400000">
              <a:off x="-123839" y="123839"/>
              <a:ext cx="4000945" cy="3753268"/>
            </a:xfrm>
            <a:custGeom>
              <a:avLst/>
              <a:gdLst/>
              <a:ahLst/>
              <a:cxnLst/>
              <a:rect l="l" t="t" r="r" b="b"/>
              <a:pathLst>
                <a:path w="4000945" h="3753268">
                  <a:moveTo>
                    <a:pt x="0" y="0"/>
                  </a:moveTo>
                  <a:lnTo>
                    <a:pt x="4000946" y="0"/>
                  </a:lnTo>
                  <a:lnTo>
                    <a:pt x="4000946" y="3753268"/>
                  </a:lnTo>
                  <a:lnTo>
                    <a:pt x="0" y="3753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021" t="-15489" r="-159285" b="-126113"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3636109" y="333564"/>
              <a:ext cx="13499183" cy="1627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1135"/>
                </a:lnSpc>
              </a:pPr>
              <a:r>
                <a:rPr lang="en-US" sz="6399" spc="-313">
                  <a:solidFill>
                    <a:srgbClr val="000000"/>
                  </a:solidFill>
                  <a:latin typeface="Lato"/>
                </a:rPr>
                <a:t>Connecting with the </a:t>
              </a:r>
              <a:r>
                <a:rPr lang="en-US" sz="6399" spc="-313">
                  <a:solidFill>
                    <a:srgbClr val="AF251C"/>
                  </a:solidFill>
                  <a:latin typeface="Lato Bold"/>
                </a:rPr>
                <a:t>BODY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753268" y="2174693"/>
              <a:ext cx="14129883" cy="19782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5"/>
                </a:lnSpc>
              </a:pPr>
              <a:r>
                <a:rPr lang="en-US" sz="3099">
                  <a:solidFill>
                    <a:srgbClr val="000000"/>
                  </a:solidFill>
                  <a:latin typeface="Lato"/>
                </a:rPr>
                <a:t>Spiritual Care Practitioners and Psychospiritual therapists support and facilitate an awareness of how the sacred is being experienced in and through the body;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1205767" y="9179322"/>
            <a:ext cx="6053533" cy="483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76"/>
              </a:lnSpc>
            </a:pPr>
            <a:r>
              <a:rPr lang="en-US" sz="2400">
                <a:solidFill>
                  <a:srgbClr val="000000"/>
                </a:solidFill>
                <a:latin typeface="Lato"/>
              </a:rPr>
              <a:t>#SCAW2023  #spiritualhealthishealth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0" y="-750801"/>
            <a:ext cx="18288000" cy="3390556"/>
            <a:chOff x="0" y="0"/>
            <a:chExt cx="24384000" cy="4376580"/>
          </a:xfrm>
        </p:grpSpPr>
        <p:sp>
          <p:nvSpPr>
            <p:cNvPr id="9" name="Freeform 9"/>
            <p:cNvSpPr/>
            <p:nvPr/>
          </p:nvSpPr>
          <p:spPr>
            <a:xfrm>
              <a:off x="0" y="96520"/>
              <a:ext cx="24384000" cy="4280060"/>
            </a:xfrm>
            <a:custGeom>
              <a:avLst/>
              <a:gdLst/>
              <a:ahLst/>
              <a:cxnLst/>
              <a:rect l="l" t="t" r="r" b="b"/>
              <a:pathLst>
                <a:path w="24384000" h="4280060">
                  <a:moveTo>
                    <a:pt x="0" y="0"/>
                  </a:moveTo>
                  <a:lnTo>
                    <a:pt x="24384000" y="0"/>
                  </a:lnTo>
                  <a:lnTo>
                    <a:pt x="24384000" y="4280060"/>
                  </a:lnTo>
                  <a:lnTo>
                    <a:pt x="0" y="4280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6703" b="-16703"/>
              </a:stretch>
            </a:blipFill>
          </p:spPr>
        </p:sp>
        <p:grpSp>
          <p:nvGrpSpPr>
            <p:cNvPr id="10" name="Group 10"/>
            <p:cNvGrpSpPr/>
            <p:nvPr/>
          </p:nvGrpSpPr>
          <p:grpSpPr>
            <a:xfrm>
              <a:off x="11083290" y="0"/>
              <a:ext cx="2081530" cy="725170"/>
              <a:chOff x="0" y="0"/>
              <a:chExt cx="2081530" cy="72517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6510" y="24130"/>
                <a:ext cx="2016760" cy="659130"/>
              </a:xfrm>
              <a:custGeom>
                <a:avLst/>
                <a:gdLst/>
                <a:ahLst/>
                <a:cxnLst/>
                <a:rect l="l" t="t" r="r" b="b"/>
                <a:pathLst>
                  <a:path w="2016760" h="659130">
                    <a:moveTo>
                      <a:pt x="281940" y="181610"/>
                    </a:moveTo>
                    <a:cubicBezTo>
                      <a:pt x="690880" y="187960"/>
                      <a:pt x="698500" y="191770"/>
                      <a:pt x="717550" y="203200"/>
                    </a:cubicBezTo>
                    <a:cubicBezTo>
                      <a:pt x="744220" y="219710"/>
                      <a:pt x="782320" y="247650"/>
                      <a:pt x="802640" y="278130"/>
                    </a:cubicBezTo>
                    <a:cubicBezTo>
                      <a:pt x="824230" y="308610"/>
                      <a:pt x="838200" y="354330"/>
                      <a:pt x="843280" y="384810"/>
                    </a:cubicBezTo>
                    <a:cubicBezTo>
                      <a:pt x="847090" y="406400"/>
                      <a:pt x="847090" y="420370"/>
                      <a:pt x="843280" y="441960"/>
                    </a:cubicBezTo>
                    <a:cubicBezTo>
                      <a:pt x="838200" y="472440"/>
                      <a:pt x="824230" y="518160"/>
                      <a:pt x="802640" y="548640"/>
                    </a:cubicBezTo>
                    <a:cubicBezTo>
                      <a:pt x="782320" y="579120"/>
                      <a:pt x="750570" y="607060"/>
                      <a:pt x="717550" y="623570"/>
                    </a:cubicBezTo>
                    <a:cubicBezTo>
                      <a:pt x="684530" y="640080"/>
                      <a:pt x="651510" y="651510"/>
                      <a:pt x="607060" y="650240"/>
                    </a:cubicBezTo>
                    <a:cubicBezTo>
                      <a:pt x="538480" y="647700"/>
                      <a:pt x="373380" y="626110"/>
                      <a:pt x="347980" y="568960"/>
                    </a:cubicBezTo>
                    <a:cubicBezTo>
                      <a:pt x="321310" y="508000"/>
                      <a:pt x="480060" y="375920"/>
                      <a:pt x="480060" y="284480"/>
                    </a:cubicBezTo>
                    <a:cubicBezTo>
                      <a:pt x="480060" y="200660"/>
                      <a:pt x="344170" y="82550"/>
                      <a:pt x="369570" y="40640"/>
                    </a:cubicBezTo>
                    <a:cubicBezTo>
                      <a:pt x="393700" y="0"/>
                      <a:pt x="533400" y="21590"/>
                      <a:pt x="613410" y="26670"/>
                    </a:cubicBezTo>
                    <a:cubicBezTo>
                      <a:pt x="690880" y="31750"/>
                      <a:pt x="764540" y="60960"/>
                      <a:pt x="842010" y="69850"/>
                    </a:cubicBezTo>
                    <a:cubicBezTo>
                      <a:pt x="922020" y="80010"/>
                      <a:pt x="990600" y="80010"/>
                      <a:pt x="1085850" y="82550"/>
                    </a:cubicBezTo>
                    <a:cubicBezTo>
                      <a:pt x="1217930" y="85090"/>
                      <a:pt x="1408430" y="54610"/>
                      <a:pt x="1558290" y="77470"/>
                    </a:cubicBezTo>
                    <a:cubicBezTo>
                      <a:pt x="1701800" y="99060"/>
                      <a:pt x="1910080" y="156210"/>
                      <a:pt x="1971040" y="210820"/>
                    </a:cubicBezTo>
                    <a:cubicBezTo>
                      <a:pt x="1997710" y="234950"/>
                      <a:pt x="1998980" y="261620"/>
                      <a:pt x="2006600" y="289560"/>
                    </a:cubicBezTo>
                    <a:cubicBezTo>
                      <a:pt x="2014220" y="316230"/>
                      <a:pt x="2016760" y="346710"/>
                      <a:pt x="2014220" y="374650"/>
                    </a:cubicBezTo>
                    <a:cubicBezTo>
                      <a:pt x="2011680" y="402590"/>
                      <a:pt x="2005330" y="431800"/>
                      <a:pt x="1993900" y="458470"/>
                    </a:cubicBezTo>
                    <a:cubicBezTo>
                      <a:pt x="1982470" y="485140"/>
                      <a:pt x="1967230" y="510540"/>
                      <a:pt x="1948180" y="532130"/>
                    </a:cubicBezTo>
                    <a:cubicBezTo>
                      <a:pt x="1929130" y="553720"/>
                      <a:pt x="1905000" y="571500"/>
                      <a:pt x="1880870" y="585470"/>
                    </a:cubicBezTo>
                    <a:cubicBezTo>
                      <a:pt x="1856740" y="599440"/>
                      <a:pt x="1828800" y="609600"/>
                      <a:pt x="1800860" y="615950"/>
                    </a:cubicBezTo>
                    <a:cubicBezTo>
                      <a:pt x="1772920" y="622300"/>
                      <a:pt x="1742440" y="623570"/>
                      <a:pt x="1714500" y="619760"/>
                    </a:cubicBezTo>
                    <a:cubicBezTo>
                      <a:pt x="1686560" y="615950"/>
                      <a:pt x="1657350" y="607060"/>
                      <a:pt x="1631950" y="594360"/>
                    </a:cubicBezTo>
                    <a:cubicBezTo>
                      <a:pt x="1606550" y="581660"/>
                      <a:pt x="1582420" y="565150"/>
                      <a:pt x="1562100" y="544830"/>
                    </a:cubicBezTo>
                    <a:cubicBezTo>
                      <a:pt x="1541780" y="525780"/>
                      <a:pt x="1524000" y="501650"/>
                      <a:pt x="1511300" y="476250"/>
                    </a:cubicBezTo>
                    <a:cubicBezTo>
                      <a:pt x="1498600" y="450850"/>
                      <a:pt x="1488440" y="421640"/>
                      <a:pt x="1484630" y="393700"/>
                    </a:cubicBezTo>
                    <a:cubicBezTo>
                      <a:pt x="1480820" y="365760"/>
                      <a:pt x="1482090" y="335280"/>
                      <a:pt x="1487170" y="307340"/>
                    </a:cubicBezTo>
                    <a:cubicBezTo>
                      <a:pt x="1492250" y="279400"/>
                      <a:pt x="1502410" y="251460"/>
                      <a:pt x="1516380" y="227330"/>
                    </a:cubicBezTo>
                    <a:cubicBezTo>
                      <a:pt x="1530350" y="201930"/>
                      <a:pt x="1549400" y="177800"/>
                      <a:pt x="1569720" y="158750"/>
                    </a:cubicBezTo>
                    <a:cubicBezTo>
                      <a:pt x="1590040" y="139700"/>
                      <a:pt x="1615440" y="123190"/>
                      <a:pt x="1640840" y="111760"/>
                    </a:cubicBezTo>
                    <a:cubicBezTo>
                      <a:pt x="1666240" y="100330"/>
                      <a:pt x="1696720" y="92710"/>
                      <a:pt x="1724660" y="90170"/>
                    </a:cubicBezTo>
                    <a:cubicBezTo>
                      <a:pt x="1752600" y="87630"/>
                      <a:pt x="1783080" y="90170"/>
                      <a:pt x="1811020" y="96520"/>
                    </a:cubicBezTo>
                    <a:cubicBezTo>
                      <a:pt x="1838960" y="102870"/>
                      <a:pt x="1865630" y="115570"/>
                      <a:pt x="1889760" y="130810"/>
                    </a:cubicBezTo>
                    <a:cubicBezTo>
                      <a:pt x="1913890" y="146050"/>
                      <a:pt x="1936750" y="165100"/>
                      <a:pt x="1954530" y="186690"/>
                    </a:cubicBezTo>
                    <a:cubicBezTo>
                      <a:pt x="1972310" y="208280"/>
                      <a:pt x="1987550" y="234950"/>
                      <a:pt x="1997710" y="261620"/>
                    </a:cubicBezTo>
                    <a:cubicBezTo>
                      <a:pt x="2007870" y="288290"/>
                      <a:pt x="2012950" y="318770"/>
                      <a:pt x="2014220" y="346710"/>
                    </a:cubicBezTo>
                    <a:cubicBezTo>
                      <a:pt x="2015490" y="374650"/>
                      <a:pt x="2011680" y="405130"/>
                      <a:pt x="2004060" y="431800"/>
                    </a:cubicBezTo>
                    <a:cubicBezTo>
                      <a:pt x="1996440" y="458470"/>
                      <a:pt x="1982470" y="486410"/>
                      <a:pt x="1965960" y="509270"/>
                    </a:cubicBezTo>
                    <a:cubicBezTo>
                      <a:pt x="1949450" y="532130"/>
                      <a:pt x="1927860" y="553720"/>
                      <a:pt x="1905000" y="570230"/>
                    </a:cubicBezTo>
                    <a:cubicBezTo>
                      <a:pt x="1882140" y="586740"/>
                      <a:pt x="1855470" y="600710"/>
                      <a:pt x="1828800" y="609600"/>
                    </a:cubicBezTo>
                    <a:cubicBezTo>
                      <a:pt x="1802130" y="618490"/>
                      <a:pt x="1771650" y="621030"/>
                      <a:pt x="1743710" y="621030"/>
                    </a:cubicBezTo>
                    <a:cubicBezTo>
                      <a:pt x="1715770" y="621030"/>
                      <a:pt x="1685290" y="615950"/>
                      <a:pt x="1658620" y="605790"/>
                    </a:cubicBezTo>
                    <a:cubicBezTo>
                      <a:pt x="1631950" y="596900"/>
                      <a:pt x="1605280" y="581660"/>
                      <a:pt x="1583690" y="563880"/>
                    </a:cubicBezTo>
                    <a:cubicBezTo>
                      <a:pt x="1560830" y="546100"/>
                      <a:pt x="1522730" y="502920"/>
                      <a:pt x="1525270" y="500380"/>
                    </a:cubicBezTo>
                    <a:cubicBezTo>
                      <a:pt x="1529080" y="496570"/>
                      <a:pt x="1687830" y="585470"/>
                      <a:pt x="1680210" y="608330"/>
                    </a:cubicBezTo>
                    <a:cubicBezTo>
                      <a:pt x="1666240" y="652780"/>
                      <a:pt x="1143000" y="612140"/>
                      <a:pt x="969010" y="599440"/>
                    </a:cubicBezTo>
                    <a:cubicBezTo>
                      <a:pt x="867410" y="591820"/>
                      <a:pt x="808990" y="581660"/>
                      <a:pt x="730250" y="567690"/>
                    </a:cubicBezTo>
                    <a:cubicBezTo>
                      <a:pt x="654050" y="553720"/>
                      <a:pt x="581660" y="529590"/>
                      <a:pt x="504190" y="518160"/>
                    </a:cubicBezTo>
                    <a:cubicBezTo>
                      <a:pt x="425450" y="506730"/>
                      <a:pt x="340360" y="524510"/>
                      <a:pt x="264160" y="500380"/>
                    </a:cubicBezTo>
                    <a:cubicBezTo>
                      <a:pt x="184150" y="474980"/>
                      <a:pt x="68580" y="430530"/>
                      <a:pt x="34290" y="363220"/>
                    </a:cubicBezTo>
                    <a:cubicBezTo>
                      <a:pt x="0" y="294640"/>
                      <a:pt x="8890" y="143510"/>
                      <a:pt x="62230" y="87630"/>
                    </a:cubicBezTo>
                    <a:cubicBezTo>
                      <a:pt x="121920" y="25400"/>
                      <a:pt x="308610" y="13970"/>
                      <a:pt x="403860" y="35560"/>
                    </a:cubicBezTo>
                    <a:cubicBezTo>
                      <a:pt x="485140" y="54610"/>
                      <a:pt x="547370" y="149860"/>
                      <a:pt x="607060" y="176530"/>
                    </a:cubicBezTo>
                    <a:cubicBezTo>
                      <a:pt x="647700" y="194310"/>
                      <a:pt x="684530" y="186690"/>
                      <a:pt x="717550" y="203200"/>
                    </a:cubicBezTo>
                    <a:cubicBezTo>
                      <a:pt x="750570" y="219710"/>
                      <a:pt x="783590" y="254000"/>
                      <a:pt x="802640" y="278130"/>
                    </a:cubicBezTo>
                    <a:cubicBezTo>
                      <a:pt x="816610" y="295910"/>
                      <a:pt x="822960" y="311150"/>
                      <a:pt x="829310" y="328930"/>
                    </a:cubicBezTo>
                    <a:cubicBezTo>
                      <a:pt x="835660" y="346710"/>
                      <a:pt x="842010" y="363220"/>
                      <a:pt x="843280" y="384810"/>
                    </a:cubicBezTo>
                    <a:cubicBezTo>
                      <a:pt x="844550" y="415290"/>
                      <a:pt x="838200" y="468630"/>
                      <a:pt x="829310" y="497840"/>
                    </a:cubicBezTo>
                    <a:cubicBezTo>
                      <a:pt x="822960" y="519430"/>
                      <a:pt x="816610" y="530860"/>
                      <a:pt x="802640" y="548640"/>
                    </a:cubicBezTo>
                    <a:cubicBezTo>
                      <a:pt x="783590" y="572770"/>
                      <a:pt x="750570" y="607060"/>
                      <a:pt x="717550" y="623570"/>
                    </a:cubicBezTo>
                    <a:cubicBezTo>
                      <a:pt x="684530" y="640080"/>
                      <a:pt x="654050" y="645160"/>
                      <a:pt x="607060" y="650240"/>
                    </a:cubicBezTo>
                    <a:cubicBezTo>
                      <a:pt x="527050" y="659130"/>
                      <a:pt x="345440" y="648970"/>
                      <a:pt x="281940" y="645160"/>
                    </a:cubicBezTo>
                    <a:cubicBezTo>
                      <a:pt x="255270" y="643890"/>
                      <a:pt x="246380" y="645160"/>
                      <a:pt x="226060" y="638810"/>
                    </a:cubicBezTo>
                    <a:cubicBezTo>
                      <a:pt x="196850" y="629920"/>
                      <a:pt x="154940" y="610870"/>
                      <a:pt x="128270" y="586740"/>
                    </a:cubicBezTo>
                    <a:cubicBezTo>
                      <a:pt x="101600" y="562610"/>
                      <a:pt x="77470" y="523240"/>
                      <a:pt x="64770" y="495300"/>
                    </a:cubicBezTo>
                    <a:cubicBezTo>
                      <a:pt x="55880" y="476250"/>
                      <a:pt x="53340" y="463550"/>
                      <a:pt x="52070" y="441960"/>
                    </a:cubicBezTo>
                    <a:cubicBezTo>
                      <a:pt x="50800" y="411480"/>
                      <a:pt x="52070" y="364490"/>
                      <a:pt x="64770" y="331470"/>
                    </a:cubicBezTo>
                    <a:cubicBezTo>
                      <a:pt x="77470" y="297180"/>
                      <a:pt x="101600" y="264160"/>
                      <a:pt x="128270" y="240030"/>
                    </a:cubicBezTo>
                    <a:cubicBezTo>
                      <a:pt x="154940" y="215900"/>
                      <a:pt x="196850" y="196850"/>
                      <a:pt x="226060" y="187960"/>
                    </a:cubicBezTo>
                    <a:cubicBezTo>
                      <a:pt x="246380" y="181610"/>
                      <a:pt x="281940" y="181610"/>
                      <a:pt x="281940" y="181610"/>
                    </a:cubicBezTo>
                  </a:path>
                </a:pathLst>
              </a:custGeom>
              <a:solidFill>
                <a:srgbClr val="F8EEE5"/>
              </a:solidFill>
              <a:ln>
                <a:noFill/>
              </a:ln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12842240" y="99060"/>
              <a:ext cx="731520" cy="567690"/>
              <a:chOff x="0" y="0"/>
              <a:chExt cx="731520" cy="56769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49530" y="46990"/>
                <a:ext cx="636270" cy="471170"/>
              </a:xfrm>
              <a:custGeom>
                <a:avLst/>
                <a:gdLst/>
                <a:ahLst/>
                <a:cxnLst/>
                <a:rect l="l" t="t" r="r" b="b"/>
                <a:pathLst>
                  <a:path w="636270" h="471170">
                    <a:moveTo>
                      <a:pt x="402590" y="467360"/>
                    </a:moveTo>
                    <a:cubicBezTo>
                      <a:pt x="203200" y="467360"/>
                      <a:pt x="182880" y="464820"/>
                      <a:pt x="158750" y="457200"/>
                    </a:cubicBezTo>
                    <a:cubicBezTo>
                      <a:pt x="135890" y="449580"/>
                      <a:pt x="111760" y="436880"/>
                      <a:pt x="92710" y="421640"/>
                    </a:cubicBezTo>
                    <a:cubicBezTo>
                      <a:pt x="72390" y="406400"/>
                      <a:pt x="54610" y="387350"/>
                      <a:pt x="40640" y="367030"/>
                    </a:cubicBezTo>
                    <a:cubicBezTo>
                      <a:pt x="26670" y="346710"/>
                      <a:pt x="15240" y="322580"/>
                      <a:pt x="8890" y="298450"/>
                    </a:cubicBezTo>
                    <a:cubicBezTo>
                      <a:pt x="2540" y="274320"/>
                      <a:pt x="0" y="247650"/>
                      <a:pt x="1270" y="223520"/>
                    </a:cubicBezTo>
                    <a:cubicBezTo>
                      <a:pt x="2540" y="198120"/>
                      <a:pt x="8890" y="172720"/>
                      <a:pt x="17780" y="149860"/>
                    </a:cubicBezTo>
                    <a:cubicBezTo>
                      <a:pt x="26670" y="127000"/>
                      <a:pt x="39370" y="105410"/>
                      <a:pt x="55880" y="86360"/>
                    </a:cubicBezTo>
                    <a:cubicBezTo>
                      <a:pt x="72390" y="67310"/>
                      <a:pt x="92710" y="49530"/>
                      <a:pt x="114300" y="36830"/>
                    </a:cubicBezTo>
                    <a:cubicBezTo>
                      <a:pt x="135890" y="24130"/>
                      <a:pt x="160020" y="13970"/>
                      <a:pt x="184150" y="8890"/>
                    </a:cubicBezTo>
                    <a:cubicBezTo>
                      <a:pt x="208280" y="3810"/>
                      <a:pt x="234950" y="2540"/>
                      <a:pt x="259080" y="5080"/>
                    </a:cubicBezTo>
                    <a:cubicBezTo>
                      <a:pt x="283210" y="7620"/>
                      <a:pt x="308610" y="15240"/>
                      <a:pt x="331470" y="25400"/>
                    </a:cubicBezTo>
                    <a:cubicBezTo>
                      <a:pt x="354330" y="35560"/>
                      <a:pt x="375920" y="50800"/>
                      <a:pt x="393700" y="67310"/>
                    </a:cubicBezTo>
                    <a:cubicBezTo>
                      <a:pt x="411480" y="83820"/>
                      <a:pt x="427990" y="105410"/>
                      <a:pt x="439420" y="127000"/>
                    </a:cubicBezTo>
                    <a:cubicBezTo>
                      <a:pt x="450850" y="148590"/>
                      <a:pt x="459740" y="175260"/>
                      <a:pt x="463550" y="199390"/>
                    </a:cubicBezTo>
                    <a:cubicBezTo>
                      <a:pt x="467360" y="223520"/>
                      <a:pt x="467360" y="250190"/>
                      <a:pt x="463550" y="274320"/>
                    </a:cubicBezTo>
                    <a:cubicBezTo>
                      <a:pt x="459740" y="298450"/>
                      <a:pt x="450850" y="323850"/>
                      <a:pt x="439420" y="345440"/>
                    </a:cubicBezTo>
                    <a:cubicBezTo>
                      <a:pt x="427990" y="367030"/>
                      <a:pt x="411480" y="388620"/>
                      <a:pt x="393700" y="405130"/>
                    </a:cubicBezTo>
                    <a:cubicBezTo>
                      <a:pt x="375920" y="422910"/>
                      <a:pt x="354330" y="438150"/>
                      <a:pt x="331470" y="448310"/>
                    </a:cubicBezTo>
                    <a:cubicBezTo>
                      <a:pt x="308610" y="458470"/>
                      <a:pt x="283210" y="466090"/>
                      <a:pt x="259080" y="468630"/>
                    </a:cubicBezTo>
                    <a:cubicBezTo>
                      <a:pt x="234950" y="471170"/>
                      <a:pt x="208280" y="468630"/>
                      <a:pt x="184150" y="463550"/>
                    </a:cubicBezTo>
                    <a:cubicBezTo>
                      <a:pt x="160020" y="458470"/>
                      <a:pt x="134620" y="448310"/>
                      <a:pt x="113030" y="435610"/>
                    </a:cubicBezTo>
                    <a:cubicBezTo>
                      <a:pt x="91440" y="422910"/>
                      <a:pt x="71120" y="406400"/>
                      <a:pt x="55880" y="387350"/>
                    </a:cubicBezTo>
                    <a:cubicBezTo>
                      <a:pt x="39370" y="368300"/>
                      <a:pt x="26670" y="345440"/>
                      <a:pt x="17780" y="322580"/>
                    </a:cubicBezTo>
                    <a:cubicBezTo>
                      <a:pt x="8890" y="299720"/>
                      <a:pt x="2540" y="274320"/>
                      <a:pt x="1270" y="248920"/>
                    </a:cubicBezTo>
                    <a:cubicBezTo>
                      <a:pt x="0" y="224790"/>
                      <a:pt x="2540" y="198120"/>
                      <a:pt x="8890" y="173990"/>
                    </a:cubicBezTo>
                    <a:cubicBezTo>
                      <a:pt x="15240" y="149860"/>
                      <a:pt x="26670" y="125730"/>
                      <a:pt x="40640" y="105410"/>
                    </a:cubicBezTo>
                    <a:cubicBezTo>
                      <a:pt x="54610" y="85090"/>
                      <a:pt x="72390" y="66040"/>
                      <a:pt x="92710" y="50800"/>
                    </a:cubicBezTo>
                    <a:cubicBezTo>
                      <a:pt x="113030" y="35560"/>
                      <a:pt x="135890" y="22860"/>
                      <a:pt x="160020" y="15240"/>
                    </a:cubicBezTo>
                    <a:cubicBezTo>
                      <a:pt x="182880" y="7620"/>
                      <a:pt x="204470" y="6350"/>
                      <a:pt x="233680" y="3810"/>
                    </a:cubicBezTo>
                    <a:cubicBezTo>
                      <a:pt x="278130" y="1270"/>
                      <a:pt x="353060" y="0"/>
                      <a:pt x="402590" y="6350"/>
                    </a:cubicBezTo>
                    <a:cubicBezTo>
                      <a:pt x="441960" y="11430"/>
                      <a:pt x="477520" y="16510"/>
                      <a:pt x="509270" y="33020"/>
                    </a:cubicBezTo>
                    <a:cubicBezTo>
                      <a:pt x="541020" y="49530"/>
                      <a:pt x="571500" y="76200"/>
                      <a:pt x="591820" y="105410"/>
                    </a:cubicBezTo>
                    <a:cubicBezTo>
                      <a:pt x="612140" y="134620"/>
                      <a:pt x="626110" y="172720"/>
                      <a:pt x="631190" y="208280"/>
                    </a:cubicBezTo>
                    <a:cubicBezTo>
                      <a:pt x="636270" y="243840"/>
                      <a:pt x="631190" y="285750"/>
                      <a:pt x="618490" y="318770"/>
                    </a:cubicBezTo>
                    <a:cubicBezTo>
                      <a:pt x="605790" y="351790"/>
                      <a:pt x="576580" y="387350"/>
                      <a:pt x="554990" y="408940"/>
                    </a:cubicBezTo>
                    <a:cubicBezTo>
                      <a:pt x="539750" y="424180"/>
                      <a:pt x="528320" y="431800"/>
                      <a:pt x="509270" y="440690"/>
                    </a:cubicBezTo>
                    <a:cubicBezTo>
                      <a:pt x="482600" y="453390"/>
                      <a:pt x="402590" y="467360"/>
                      <a:pt x="402590" y="467360"/>
                    </a:cubicBezTo>
                  </a:path>
                </a:pathLst>
              </a:custGeom>
              <a:solidFill>
                <a:srgbClr val="F8EEE5"/>
              </a:solidFill>
              <a:ln>
                <a:noFill/>
              </a:ln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13703300" y="345440"/>
              <a:ext cx="920750" cy="744220"/>
              <a:chOff x="0" y="0"/>
              <a:chExt cx="920750" cy="74422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49530" y="49530"/>
                <a:ext cx="822960" cy="651510"/>
              </a:xfrm>
              <a:custGeom>
                <a:avLst/>
                <a:gdLst/>
                <a:ahLst/>
                <a:cxnLst/>
                <a:rect l="l" t="t" r="r" b="b"/>
                <a:pathLst>
                  <a:path w="822960" h="651510">
                    <a:moveTo>
                      <a:pt x="477520" y="619760"/>
                    </a:moveTo>
                    <a:cubicBezTo>
                      <a:pt x="177800" y="455930"/>
                      <a:pt x="241300" y="480060"/>
                      <a:pt x="241300" y="482600"/>
                    </a:cubicBezTo>
                    <a:cubicBezTo>
                      <a:pt x="241300" y="485140"/>
                      <a:pt x="189230" y="477520"/>
                      <a:pt x="165100" y="469900"/>
                    </a:cubicBezTo>
                    <a:cubicBezTo>
                      <a:pt x="140970" y="461010"/>
                      <a:pt x="116840" y="448310"/>
                      <a:pt x="96520" y="433070"/>
                    </a:cubicBezTo>
                    <a:cubicBezTo>
                      <a:pt x="76200" y="417830"/>
                      <a:pt x="57150" y="398780"/>
                      <a:pt x="43180" y="377190"/>
                    </a:cubicBezTo>
                    <a:cubicBezTo>
                      <a:pt x="29210" y="355600"/>
                      <a:pt x="16510" y="331470"/>
                      <a:pt x="10160" y="306070"/>
                    </a:cubicBezTo>
                    <a:cubicBezTo>
                      <a:pt x="3810" y="281940"/>
                      <a:pt x="0" y="254000"/>
                      <a:pt x="1270" y="228600"/>
                    </a:cubicBezTo>
                    <a:cubicBezTo>
                      <a:pt x="2540" y="203200"/>
                      <a:pt x="8890" y="176530"/>
                      <a:pt x="19050" y="152400"/>
                    </a:cubicBezTo>
                    <a:cubicBezTo>
                      <a:pt x="27940" y="128270"/>
                      <a:pt x="41910" y="105410"/>
                      <a:pt x="58420" y="86360"/>
                    </a:cubicBezTo>
                    <a:cubicBezTo>
                      <a:pt x="74930" y="67310"/>
                      <a:pt x="96520" y="48260"/>
                      <a:pt x="118110" y="35560"/>
                    </a:cubicBezTo>
                    <a:cubicBezTo>
                      <a:pt x="139700" y="22860"/>
                      <a:pt x="165100" y="12700"/>
                      <a:pt x="190500" y="7620"/>
                    </a:cubicBezTo>
                    <a:cubicBezTo>
                      <a:pt x="215900" y="2540"/>
                      <a:pt x="242570" y="0"/>
                      <a:pt x="267970" y="2540"/>
                    </a:cubicBezTo>
                    <a:cubicBezTo>
                      <a:pt x="293370" y="5080"/>
                      <a:pt x="320040" y="12700"/>
                      <a:pt x="342900" y="24130"/>
                    </a:cubicBezTo>
                    <a:cubicBezTo>
                      <a:pt x="365760" y="34290"/>
                      <a:pt x="388620" y="49530"/>
                      <a:pt x="407670" y="67310"/>
                    </a:cubicBezTo>
                    <a:cubicBezTo>
                      <a:pt x="426720" y="85090"/>
                      <a:pt x="443230" y="106680"/>
                      <a:pt x="454660" y="129540"/>
                    </a:cubicBezTo>
                    <a:cubicBezTo>
                      <a:pt x="466090" y="152400"/>
                      <a:pt x="474980" y="177800"/>
                      <a:pt x="478790" y="203200"/>
                    </a:cubicBezTo>
                    <a:cubicBezTo>
                      <a:pt x="482600" y="228600"/>
                      <a:pt x="482600" y="255270"/>
                      <a:pt x="478790" y="280670"/>
                    </a:cubicBezTo>
                    <a:cubicBezTo>
                      <a:pt x="474980" y="306070"/>
                      <a:pt x="466090" y="331470"/>
                      <a:pt x="454660" y="354330"/>
                    </a:cubicBezTo>
                    <a:cubicBezTo>
                      <a:pt x="443230" y="377190"/>
                      <a:pt x="426720" y="398780"/>
                      <a:pt x="407670" y="416560"/>
                    </a:cubicBezTo>
                    <a:cubicBezTo>
                      <a:pt x="388620" y="434340"/>
                      <a:pt x="365760" y="449580"/>
                      <a:pt x="342900" y="459740"/>
                    </a:cubicBezTo>
                    <a:cubicBezTo>
                      <a:pt x="320040" y="471170"/>
                      <a:pt x="293370" y="478790"/>
                      <a:pt x="267970" y="481330"/>
                    </a:cubicBezTo>
                    <a:cubicBezTo>
                      <a:pt x="242570" y="483870"/>
                      <a:pt x="215900" y="481330"/>
                      <a:pt x="190500" y="476250"/>
                    </a:cubicBezTo>
                    <a:cubicBezTo>
                      <a:pt x="165100" y="471170"/>
                      <a:pt x="139700" y="461010"/>
                      <a:pt x="118110" y="448310"/>
                    </a:cubicBezTo>
                    <a:cubicBezTo>
                      <a:pt x="96520" y="435610"/>
                      <a:pt x="74930" y="416560"/>
                      <a:pt x="58420" y="397510"/>
                    </a:cubicBezTo>
                    <a:cubicBezTo>
                      <a:pt x="41910" y="377190"/>
                      <a:pt x="27940" y="354330"/>
                      <a:pt x="17780" y="330200"/>
                    </a:cubicBezTo>
                    <a:cubicBezTo>
                      <a:pt x="8890" y="306070"/>
                      <a:pt x="2540" y="280670"/>
                      <a:pt x="1270" y="255270"/>
                    </a:cubicBezTo>
                    <a:cubicBezTo>
                      <a:pt x="0" y="229870"/>
                      <a:pt x="3810" y="201930"/>
                      <a:pt x="10160" y="177800"/>
                    </a:cubicBezTo>
                    <a:cubicBezTo>
                      <a:pt x="16510" y="152400"/>
                      <a:pt x="29210" y="128270"/>
                      <a:pt x="43180" y="106680"/>
                    </a:cubicBezTo>
                    <a:cubicBezTo>
                      <a:pt x="57150" y="85090"/>
                      <a:pt x="76200" y="66040"/>
                      <a:pt x="96520" y="50800"/>
                    </a:cubicBezTo>
                    <a:cubicBezTo>
                      <a:pt x="116840" y="35560"/>
                      <a:pt x="140970" y="22860"/>
                      <a:pt x="165100" y="13970"/>
                    </a:cubicBezTo>
                    <a:cubicBezTo>
                      <a:pt x="189230" y="6350"/>
                      <a:pt x="210820" y="0"/>
                      <a:pt x="241300" y="1270"/>
                    </a:cubicBezTo>
                    <a:cubicBezTo>
                      <a:pt x="288290" y="3810"/>
                      <a:pt x="353060" y="21590"/>
                      <a:pt x="416560" y="48260"/>
                    </a:cubicBezTo>
                    <a:cubicBezTo>
                      <a:pt x="502920" y="83820"/>
                      <a:pt x="640080" y="167640"/>
                      <a:pt x="704850" y="215900"/>
                    </a:cubicBezTo>
                    <a:cubicBezTo>
                      <a:pt x="742950" y="243840"/>
                      <a:pt x="768350" y="267970"/>
                      <a:pt x="786130" y="292100"/>
                    </a:cubicBezTo>
                    <a:cubicBezTo>
                      <a:pt x="798830" y="308610"/>
                      <a:pt x="805180" y="321310"/>
                      <a:pt x="810260" y="341630"/>
                    </a:cubicBezTo>
                    <a:cubicBezTo>
                      <a:pt x="817880" y="370840"/>
                      <a:pt x="822960" y="421640"/>
                      <a:pt x="820420" y="452120"/>
                    </a:cubicBezTo>
                    <a:cubicBezTo>
                      <a:pt x="817880" y="473710"/>
                      <a:pt x="815340" y="487680"/>
                      <a:pt x="805180" y="506730"/>
                    </a:cubicBezTo>
                    <a:cubicBezTo>
                      <a:pt x="792480" y="533400"/>
                      <a:pt x="767080" y="572770"/>
                      <a:pt x="739140" y="595630"/>
                    </a:cubicBezTo>
                    <a:cubicBezTo>
                      <a:pt x="711200" y="618490"/>
                      <a:pt x="674370" y="636270"/>
                      <a:pt x="640080" y="643890"/>
                    </a:cubicBezTo>
                    <a:cubicBezTo>
                      <a:pt x="604520" y="651510"/>
                      <a:pt x="558800" y="647700"/>
                      <a:pt x="529590" y="641350"/>
                    </a:cubicBezTo>
                    <a:cubicBezTo>
                      <a:pt x="508000" y="636270"/>
                      <a:pt x="477520" y="619760"/>
                      <a:pt x="477520" y="619760"/>
                    </a:cubicBezTo>
                  </a:path>
                </a:pathLst>
              </a:custGeom>
              <a:solidFill>
                <a:srgbClr val="F8EEE5"/>
              </a:solidFill>
              <a:ln>
                <a:noFill/>
              </a:ln>
            </p:spPr>
          </p:sp>
        </p:grpSp>
      </p:grpSp>
      <p:sp>
        <p:nvSpPr>
          <p:cNvPr id="2" name="Freeform 2"/>
          <p:cNvSpPr/>
          <p:nvPr/>
        </p:nvSpPr>
        <p:spPr>
          <a:xfrm>
            <a:off x="551506" y="7859328"/>
            <a:ext cx="3236198" cy="1803102"/>
          </a:xfrm>
          <a:custGeom>
            <a:avLst/>
            <a:gdLst/>
            <a:ahLst/>
            <a:cxnLst/>
            <a:rect l="l" t="t" r="r" b="b"/>
            <a:pathLst>
              <a:path w="3236198" h="1803102">
                <a:moveTo>
                  <a:pt x="0" y="0"/>
                </a:moveTo>
                <a:lnTo>
                  <a:pt x="3236198" y="0"/>
                </a:lnTo>
                <a:lnTo>
                  <a:pt x="3236198" y="1803102"/>
                </a:lnTo>
                <a:lnTo>
                  <a:pt x="0" y="18031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2644574"/>
            <a:ext cx="18288000" cy="1292977"/>
            <a:chOff x="0" y="0"/>
            <a:chExt cx="3891098" cy="2751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1098" cy="275104"/>
            </a:xfrm>
            <a:custGeom>
              <a:avLst/>
              <a:gdLst/>
              <a:ahLst/>
              <a:cxnLst/>
              <a:rect l="l" t="t" r="r" b="b"/>
              <a:pathLst>
                <a:path w="3891098" h="275104">
                  <a:moveTo>
                    <a:pt x="0" y="0"/>
                  </a:moveTo>
                  <a:lnTo>
                    <a:pt x="3891098" y="0"/>
                  </a:lnTo>
                  <a:lnTo>
                    <a:pt x="3891098" y="275104"/>
                  </a:lnTo>
                  <a:lnTo>
                    <a:pt x="0" y="275104"/>
                  </a:lnTo>
                  <a:close/>
                </a:path>
              </a:pathLst>
            </a:custGeom>
            <a:solidFill>
              <a:srgbClr val="ADD7E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23825"/>
              <a:ext cx="812800" cy="936625"/>
            </a:xfrm>
            <a:prstGeom prst="rect">
              <a:avLst/>
            </a:prstGeom>
          </p:spPr>
          <p:txBody>
            <a:bodyPr lIns="81280" tIns="81280" rIns="81280" bIns="8128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51506" y="2839976"/>
            <a:ext cx="12299963" cy="82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96"/>
              </a:lnSpc>
            </a:pPr>
            <a:r>
              <a:rPr lang="en-US" sz="5600" spc="224">
                <a:solidFill>
                  <a:srgbClr val="194080"/>
                </a:solidFill>
                <a:latin typeface="Lato Heavy"/>
              </a:rPr>
              <a:t>spiritual health is health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205767" y="9179322"/>
            <a:ext cx="6053533" cy="483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76"/>
              </a:lnSpc>
            </a:pPr>
            <a:r>
              <a:rPr lang="en-US" sz="2400">
                <a:solidFill>
                  <a:srgbClr val="000000"/>
                </a:solidFill>
                <a:latin typeface="Lato"/>
              </a:rPr>
              <a:t>#SCAW2023  #spiritualhealthishealth</a:t>
            </a:r>
          </a:p>
        </p:txBody>
      </p:sp>
      <p:sp>
        <p:nvSpPr>
          <p:cNvPr id="18" name="Freeform 18"/>
          <p:cNvSpPr/>
          <p:nvPr/>
        </p:nvSpPr>
        <p:spPr>
          <a:xfrm rot="-765578">
            <a:off x="4585626" y="4123717"/>
            <a:ext cx="12128407" cy="10154867"/>
          </a:xfrm>
          <a:custGeom>
            <a:avLst/>
            <a:gdLst/>
            <a:ahLst/>
            <a:cxnLst/>
            <a:rect l="l" t="t" r="r" b="b"/>
            <a:pathLst>
              <a:path w="12128407" h="10154867">
                <a:moveTo>
                  <a:pt x="0" y="0"/>
                </a:moveTo>
                <a:lnTo>
                  <a:pt x="12128407" y="0"/>
                </a:lnTo>
                <a:lnTo>
                  <a:pt x="12128407" y="10154866"/>
                </a:lnTo>
                <a:lnTo>
                  <a:pt x="0" y="10154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</a:blip>
            <a:stretch>
              <a:fillRect l="-30371" t="-160423" r="-164010" b="-20851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5351124" y="5912562"/>
            <a:ext cx="10597412" cy="1490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5"/>
              </a:lnSpc>
            </a:pPr>
            <a:r>
              <a:rPr lang="en-US" sz="3099" dirty="0">
                <a:solidFill>
                  <a:srgbClr val="000000"/>
                </a:solidFill>
                <a:latin typeface="Lato"/>
              </a:rPr>
              <a:t>Spiritual Care Practitioners and Psychospiritual therapists engage with and bring attention to the stories that shape individuals and communities.</a:t>
            </a:r>
          </a:p>
        </p:txBody>
      </p:sp>
      <p:sp>
        <p:nvSpPr>
          <p:cNvPr id="20" name="Freeform 20"/>
          <p:cNvSpPr/>
          <p:nvPr/>
        </p:nvSpPr>
        <p:spPr>
          <a:xfrm rot="-2903665">
            <a:off x="2051292" y="4566581"/>
            <a:ext cx="3307111" cy="2749112"/>
          </a:xfrm>
          <a:custGeom>
            <a:avLst/>
            <a:gdLst/>
            <a:ahLst/>
            <a:cxnLst/>
            <a:rect l="l" t="t" r="r" b="b"/>
            <a:pathLst>
              <a:path w="3307111" h="2749112">
                <a:moveTo>
                  <a:pt x="0" y="0"/>
                </a:moveTo>
                <a:lnTo>
                  <a:pt x="3307112" y="0"/>
                </a:lnTo>
                <a:lnTo>
                  <a:pt x="3307112" y="2749112"/>
                </a:lnTo>
                <a:lnTo>
                  <a:pt x="0" y="27491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371" t="-161582" r="-164010" b="-21725"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5351124" y="4499371"/>
            <a:ext cx="9710417" cy="1304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35"/>
              </a:lnSpc>
            </a:pPr>
            <a:r>
              <a:rPr lang="en-US" sz="6399" dirty="0">
                <a:solidFill>
                  <a:srgbClr val="000000"/>
                </a:solidFill>
                <a:latin typeface="Lato"/>
              </a:rPr>
              <a:t>Engaging with the </a:t>
            </a:r>
            <a:r>
              <a:rPr lang="en-US" sz="6399" dirty="0">
                <a:solidFill>
                  <a:srgbClr val="55ADDB"/>
                </a:solidFill>
                <a:latin typeface="Lato Bold"/>
              </a:rPr>
              <a:t>MIND</a:t>
            </a:r>
            <a:r>
              <a:rPr lang="en-US" sz="6399" dirty="0">
                <a:solidFill>
                  <a:srgbClr val="55ADDB"/>
                </a:solidFill>
                <a:latin typeface="Lato"/>
              </a:rPr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481AF1-8C92-75B0-0ABB-5CA0105857F1}"/>
              </a:ext>
            </a:extLst>
          </p:cNvPr>
          <p:cNvSpPr/>
          <p:nvPr/>
        </p:nvSpPr>
        <p:spPr>
          <a:xfrm>
            <a:off x="8305800" y="-678411"/>
            <a:ext cx="1900532" cy="678411"/>
          </a:xfrm>
          <a:prstGeom prst="rect">
            <a:avLst/>
          </a:prstGeom>
          <a:solidFill>
            <a:srgbClr val="F7EEE6"/>
          </a:solidFill>
          <a:ln>
            <a:solidFill>
              <a:srgbClr val="F7EE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hand holding a block with smiley faces&#10;&#10;Description automatically generated">
            <a:extLst>
              <a:ext uri="{FF2B5EF4-FFF2-40B4-BE49-F238E27FC236}">
                <a16:creationId xmlns:a16="http://schemas.microsoft.com/office/drawing/2014/main" id="{C7E39572-2E0A-3C13-BBB4-7F5B14D05D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" t="41825" r="-132" b="26489"/>
          <a:stretch/>
        </p:blipFill>
        <p:spPr>
          <a:xfrm>
            <a:off x="4235290" y="1296"/>
            <a:ext cx="14106110" cy="295713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551506" y="7859328"/>
            <a:ext cx="3236198" cy="1803102"/>
          </a:xfrm>
          <a:custGeom>
            <a:avLst/>
            <a:gdLst/>
            <a:ahLst/>
            <a:cxnLst/>
            <a:rect l="l" t="t" r="r" b="b"/>
            <a:pathLst>
              <a:path w="3236198" h="1803102">
                <a:moveTo>
                  <a:pt x="0" y="0"/>
                </a:moveTo>
                <a:lnTo>
                  <a:pt x="3236198" y="0"/>
                </a:lnTo>
                <a:lnTo>
                  <a:pt x="3236198" y="1803102"/>
                </a:lnTo>
                <a:lnTo>
                  <a:pt x="0" y="18031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2536452"/>
            <a:ext cx="18288000" cy="1292977"/>
            <a:chOff x="0" y="0"/>
            <a:chExt cx="3891098" cy="2751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1098" cy="275104"/>
            </a:xfrm>
            <a:custGeom>
              <a:avLst/>
              <a:gdLst/>
              <a:ahLst/>
              <a:cxnLst/>
              <a:rect l="l" t="t" r="r" b="b"/>
              <a:pathLst>
                <a:path w="3891098" h="275104">
                  <a:moveTo>
                    <a:pt x="0" y="0"/>
                  </a:moveTo>
                  <a:lnTo>
                    <a:pt x="3891098" y="0"/>
                  </a:lnTo>
                  <a:lnTo>
                    <a:pt x="3891098" y="275104"/>
                  </a:lnTo>
                  <a:lnTo>
                    <a:pt x="0" y="275104"/>
                  </a:lnTo>
                  <a:close/>
                </a:path>
              </a:pathLst>
            </a:custGeom>
            <a:solidFill>
              <a:srgbClr val="ADD7E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23825"/>
              <a:ext cx="812800" cy="936625"/>
            </a:xfrm>
            <a:prstGeom prst="rect">
              <a:avLst/>
            </a:prstGeom>
          </p:spPr>
          <p:txBody>
            <a:bodyPr lIns="81280" tIns="81280" rIns="81280" bIns="8128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205767" y="9179322"/>
            <a:ext cx="6053533" cy="483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76"/>
              </a:lnSpc>
            </a:pPr>
            <a:r>
              <a:rPr lang="en-US" sz="2400">
                <a:solidFill>
                  <a:srgbClr val="000000"/>
                </a:solidFill>
                <a:latin typeface="Lato"/>
              </a:rPr>
              <a:t>#SCAW2023  #spiritualhealthishealth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643244" y="3316520"/>
            <a:ext cx="13289874" cy="10412469"/>
            <a:chOff x="0" y="0"/>
            <a:chExt cx="17719832" cy="13883292"/>
          </a:xfrm>
        </p:grpSpPr>
        <p:sp>
          <p:nvSpPr>
            <p:cNvPr id="8" name="TextBox 8"/>
            <p:cNvSpPr txBox="1"/>
            <p:nvPr/>
          </p:nvSpPr>
          <p:spPr>
            <a:xfrm>
              <a:off x="3589949" y="3509814"/>
              <a:ext cx="14129883" cy="13178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5"/>
                </a:lnSpc>
              </a:pPr>
              <a:r>
                <a:rPr lang="en-US" sz="3099" dirty="0">
                  <a:solidFill>
                    <a:srgbClr val="000000"/>
                  </a:solidFill>
                  <a:latin typeface="Lato"/>
                </a:rPr>
                <a:t>Spiritual Care Practitioners and Psychospiritual therapists welcome and hold space for the full range of emotions</a:t>
              </a:r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1181889"/>
              <a:ext cx="3694243" cy="4255149"/>
            </a:xfrm>
            <a:custGeom>
              <a:avLst/>
              <a:gdLst/>
              <a:ahLst/>
              <a:cxnLst/>
              <a:rect l="l" t="t" r="r" b="b"/>
              <a:pathLst>
                <a:path w="3694243" h="4255149">
                  <a:moveTo>
                    <a:pt x="0" y="0"/>
                  </a:moveTo>
                  <a:lnTo>
                    <a:pt x="3694243" y="0"/>
                  </a:lnTo>
                  <a:lnTo>
                    <a:pt x="3694243" y="4255150"/>
                  </a:lnTo>
                  <a:lnTo>
                    <a:pt x="0" y="425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38638" t="-20477" r="-49239" b="-148920"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3589949" y="1692783"/>
              <a:ext cx="12769623" cy="1627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1135"/>
                </a:lnSpc>
              </a:pPr>
              <a:r>
                <a:rPr lang="en-US" sz="6399" spc="-262" dirty="0">
                  <a:solidFill>
                    <a:srgbClr val="000000"/>
                  </a:solidFill>
                  <a:latin typeface="Lato"/>
                </a:rPr>
                <a:t>Embracing the </a:t>
              </a:r>
              <a:r>
                <a:rPr lang="en-US" sz="6399" spc="-262" dirty="0">
                  <a:solidFill>
                    <a:srgbClr val="194080"/>
                  </a:solidFill>
                  <a:latin typeface="Lato Bold"/>
                </a:rPr>
                <a:t>EMOTIONS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5666610" y="0"/>
              <a:ext cx="12053221" cy="13883292"/>
            </a:xfrm>
            <a:custGeom>
              <a:avLst/>
              <a:gdLst/>
              <a:ahLst/>
              <a:cxnLst/>
              <a:rect l="l" t="t" r="r" b="b"/>
              <a:pathLst>
                <a:path w="12053221" h="13883292">
                  <a:moveTo>
                    <a:pt x="0" y="0"/>
                  </a:moveTo>
                  <a:lnTo>
                    <a:pt x="12053222" y="0"/>
                  </a:lnTo>
                  <a:lnTo>
                    <a:pt x="12053222" y="13883292"/>
                  </a:lnTo>
                  <a:lnTo>
                    <a:pt x="0" y="13883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-238638" t="-20477" r="-49239" b="-148920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51506" y="2778192"/>
            <a:ext cx="12299963" cy="82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96"/>
              </a:lnSpc>
            </a:pPr>
            <a:r>
              <a:rPr lang="en-US" sz="5600" spc="224">
                <a:solidFill>
                  <a:srgbClr val="194080"/>
                </a:solidFill>
                <a:latin typeface="Lato Heavy"/>
              </a:rPr>
              <a:t>spiritual health is health</a:t>
            </a:r>
          </a:p>
        </p:txBody>
      </p:sp>
      <p:pic>
        <p:nvPicPr>
          <p:cNvPr id="16" name="Picture 15" descr="A hand holding a block with smiley faces&#10;&#10;Description automatically generated">
            <a:extLst>
              <a:ext uri="{FF2B5EF4-FFF2-40B4-BE49-F238E27FC236}">
                <a16:creationId xmlns:a16="http://schemas.microsoft.com/office/drawing/2014/main" id="{88A011EA-29F1-2943-FA5A-9D9559D98A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" t="41748" r="93997" b="26408"/>
          <a:stretch/>
        </p:blipFill>
        <p:spPr>
          <a:xfrm>
            <a:off x="3100" y="1295"/>
            <a:ext cx="6255215" cy="253729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1506" y="7859328"/>
            <a:ext cx="3236198" cy="1803102"/>
          </a:xfrm>
          <a:custGeom>
            <a:avLst/>
            <a:gdLst/>
            <a:ahLst/>
            <a:cxnLst/>
            <a:rect l="l" t="t" r="r" b="b"/>
            <a:pathLst>
              <a:path w="3236198" h="1803102">
                <a:moveTo>
                  <a:pt x="0" y="0"/>
                </a:moveTo>
                <a:lnTo>
                  <a:pt x="3236198" y="0"/>
                </a:lnTo>
                <a:lnTo>
                  <a:pt x="3236198" y="1803102"/>
                </a:lnTo>
                <a:lnTo>
                  <a:pt x="0" y="18031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4973769"/>
            <a:ext cx="18288000" cy="8580509"/>
          </a:xfrm>
          <a:custGeom>
            <a:avLst/>
            <a:gdLst/>
            <a:ahLst/>
            <a:cxnLst/>
            <a:rect l="l" t="t" r="r" b="b"/>
            <a:pathLst>
              <a:path w="18288000" h="8580509">
                <a:moveTo>
                  <a:pt x="0" y="0"/>
                </a:moveTo>
                <a:lnTo>
                  <a:pt x="18288000" y="0"/>
                </a:lnTo>
                <a:lnTo>
                  <a:pt x="18288000" y="8580509"/>
                </a:lnTo>
                <a:lnTo>
                  <a:pt x="0" y="85805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4804" b="-9736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2536452"/>
            <a:ext cx="18288000" cy="1292977"/>
            <a:chOff x="0" y="0"/>
            <a:chExt cx="3891098" cy="2751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91098" cy="275104"/>
            </a:xfrm>
            <a:custGeom>
              <a:avLst/>
              <a:gdLst/>
              <a:ahLst/>
              <a:cxnLst/>
              <a:rect l="l" t="t" r="r" b="b"/>
              <a:pathLst>
                <a:path w="3891098" h="275104">
                  <a:moveTo>
                    <a:pt x="0" y="0"/>
                  </a:moveTo>
                  <a:lnTo>
                    <a:pt x="3891098" y="0"/>
                  </a:lnTo>
                  <a:lnTo>
                    <a:pt x="3891098" y="275104"/>
                  </a:lnTo>
                  <a:lnTo>
                    <a:pt x="0" y="275104"/>
                  </a:lnTo>
                  <a:close/>
                </a:path>
              </a:pathLst>
            </a:custGeom>
            <a:solidFill>
              <a:srgbClr val="ADD7EE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23825"/>
              <a:ext cx="812800" cy="936625"/>
            </a:xfrm>
            <a:prstGeom prst="rect">
              <a:avLst/>
            </a:prstGeom>
          </p:spPr>
          <p:txBody>
            <a:bodyPr lIns="81280" tIns="81280" rIns="81280" bIns="8128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205767" y="9179322"/>
            <a:ext cx="6053533" cy="483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76"/>
              </a:lnSpc>
            </a:pPr>
            <a:r>
              <a:rPr lang="en-US" sz="2400">
                <a:solidFill>
                  <a:srgbClr val="000000"/>
                </a:solidFill>
                <a:latin typeface="Lato"/>
              </a:rPr>
              <a:t>#SCAW2023  #spiritualhealthishealth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51506" y="2778192"/>
            <a:ext cx="12299963" cy="82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96"/>
              </a:lnSpc>
            </a:pPr>
            <a:r>
              <a:rPr lang="en-US" sz="5600" spc="224">
                <a:solidFill>
                  <a:srgbClr val="194080"/>
                </a:solidFill>
                <a:latin typeface="Lato Heavy"/>
              </a:rPr>
              <a:t>spiritual health is health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65938" y="5866313"/>
            <a:ext cx="10342850" cy="1986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5"/>
              </a:lnSpc>
            </a:pPr>
            <a:r>
              <a:rPr lang="en-US" sz="3099">
                <a:solidFill>
                  <a:srgbClr val="000000"/>
                </a:solidFill>
                <a:latin typeface="Lato"/>
              </a:rPr>
              <a:t>Spiritual Care Practitioners and Psychospiritual therapists support individuals and communities in creating, building and sustaining their sense of wellbeing in the face of changing circumstances. 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2335054" y="4363309"/>
            <a:ext cx="3181045" cy="3144717"/>
          </a:xfrm>
          <a:custGeom>
            <a:avLst/>
            <a:gdLst/>
            <a:ahLst/>
            <a:cxnLst/>
            <a:rect l="l" t="t" r="r" b="b"/>
            <a:pathLst>
              <a:path w="3181045" h="3144717">
                <a:moveTo>
                  <a:pt x="3181044" y="0"/>
                </a:moveTo>
                <a:lnTo>
                  <a:pt x="0" y="0"/>
                </a:lnTo>
                <a:lnTo>
                  <a:pt x="0" y="3144717"/>
                </a:lnTo>
                <a:lnTo>
                  <a:pt x="3181044" y="3144717"/>
                </a:lnTo>
                <a:lnTo>
                  <a:pt x="3181044" y="0"/>
                </a:lnTo>
                <a:close/>
              </a:path>
            </a:pathLst>
          </a:custGeom>
          <a:blipFill>
            <a:blip r:embed="rId4"/>
            <a:stretch>
              <a:fillRect l="-148740" t="-102540" r="-13673" b="-9815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265938" y="4427339"/>
            <a:ext cx="11278873" cy="1304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35"/>
              </a:lnSpc>
            </a:pPr>
            <a:r>
              <a:rPr lang="en-US" sz="6399" spc="-153">
                <a:solidFill>
                  <a:srgbClr val="000000"/>
                </a:solidFill>
                <a:latin typeface="Lato"/>
              </a:rPr>
              <a:t>Supporting the human </a:t>
            </a:r>
            <a:r>
              <a:rPr lang="en-US" sz="6399" spc="-153">
                <a:solidFill>
                  <a:srgbClr val="985FAD"/>
                </a:solidFill>
                <a:latin typeface="Lato Bold"/>
              </a:rPr>
              <a:t>SPIRIT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5516098" y="1028700"/>
            <a:ext cx="11743202" cy="11609093"/>
          </a:xfrm>
          <a:custGeom>
            <a:avLst/>
            <a:gdLst/>
            <a:ahLst/>
            <a:cxnLst/>
            <a:rect l="l" t="t" r="r" b="b"/>
            <a:pathLst>
              <a:path w="11743202" h="11609093">
                <a:moveTo>
                  <a:pt x="11743202" y="0"/>
                </a:moveTo>
                <a:lnTo>
                  <a:pt x="0" y="0"/>
                </a:lnTo>
                <a:lnTo>
                  <a:pt x="0" y="11609093"/>
                </a:lnTo>
                <a:lnTo>
                  <a:pt x="11743202" y="11609093"/>
                </a:lnTo>
                <a:lnTo>
                  <a:pt x="11743202" y="0"/>
                </a:lnTo>
                <a:close/>
              </a:path>
            </a:pathLst>
          </a:custGeom>
          <a:blipFill>
            <a:blip r:embed="rId4">
              <a:alphaModFix amt="9999"/>
            </a:blip>
            <a:stretch>
              <a:fillRect l="-148740" t="-102540" r="-13673" b="-9815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4">
            <a:extLst>
              <a:ext uri="{FF2B5EF4-FFF2-40B4-BE49-F238E27FC236}">
                <a16:creationId xmlns:a16="http://schemas.microsoft.com/office/drawing/2014/main" id="{708F58AC-4EEA-B358-5740-E99AF4DD59FE}"/>
              </a:ext>
            </a:extLst>
          </p:cNvPr>
          <p:cNvGrpSpPr/>
          <p:nvPr/>
        </p:nvGrpSpPr>
        <p:grpSpPr>
          <a:xfrm>
            <a:off x="0" y="2536452"/>
            <a:ext cx="18288000" cy="1292977"/>
            <a:chOff x="0" y="0"/>
            <a:chExt cx="3891098" cy="275104"/>
          </a:xfrm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5C050A79-F3FE-747C-93AD-7DAE873814CB}"/>
                </a:ext>
              </a:extLst>
            </p:cNvPr>
            <p:cNvSpPr/>
            <p:nvPr/>
          </p:nvSpPr>
          <p:spPr>
            <a:xfrm>
              <a:off x="0" y="0"/>
              <a:ext cx="3891098" cy="275104"/>
            </a:xfrm>
            <a:custGeom>
              <a:avLst/>
              <a:gdLst/>
              <a:ahLst/>
              <a:cxnLst/>
              <a:rect l="l" t="t" r="r" b="b"/>
              <a:pathLst>
                <a:path w="3891098" h="275104">
                  <a:moveTo>
                    <a:pt x="0" y="0"/>
                  </a:moveTo>
                  <a:lnTo>
                    <a:pt x="3891098" y="0"/>
                  </a:lnTo>
                  <a:lnTo>
                    <a:pt x="3891098" y="275104"/>
                  </a:lnTo>
                  <a:lnTo>
                    <a:pt x="0" y="275104"/>
                  </a:lnTo>
                  <a:close/>
                </a:path>
              </a:pathLst>
            </a:custGeom>
            <a:solidFill>
              <a:srgbClr val="ADD7EE"/>
            </a:solidFill>
          </p:spPr>
        </p:sp>
        <p:sp>
          <p:nvSpPr>
            <p:cNvPr id="42" name="TextBox 6">
              <a:extLst>
                <a:ext uri="{FF2B5EF4-FFF2-40B4-BE49-F238E27FC236}">
                  <a16:creationId xmlns:a16="http://schemas.microsoft.com/office/drawing/2014/main" id="{2483D790-FFF0-2079-6E27-707D6FA02FA1}"/>
                </a:ext>
              </a:extLst>
            </p:cNvPr>
            <p:cNvSpPr txBox="1"/>
            <p:nvPr/>
          </p:nvSpPr>
          <p:spPr>
            <a:xfrm>
              <a:off x="0" y="-123825"/>
              <a:ext cx="812800" cy="936625"/>
            </a:xfrm>
            <a:prstGeom prst="rect">
              <a:avLst/>
            </a:prstGeom>
          </p:spPr>
          <p:txBody>
            <a:bodyPr lIns="81280" tIns="81280" rIns="81280" bIns="81280" rtlCol="0" anchor="ctr"/>
            <a:lstStyle/>
            <a:p>
              <a:pPr algn="ctr">
                <a:lnSpc>
                  <a:spcPts val="4249"/>
                </a:lnSpc>
              </a:pPr>
              <a:endParaRPr/>
            </a:p>
          </p:txBody>
        </p:sp>
      </p:grpSp>
      <p:sp>
        <p:nvSpPr>
          <p:cNvPr id="43" name="Freeform 2">
            <a:extLst>
              <a:ext uri="{FF2B5EF4-FFF2-40B4-BE49-F238E27FC236}">
                <a16:creationId xmlns:a16="http://schemas.microsoft.com/office/drawing/2014/main" id="{8313B76E-6505-65FB-4047-61478DE48305}"/>
              </a:ext>
            </a:extLst>
          </p:cNvPr>
          <p:cNvSpPr/>
          <p:nvPr/>
        </p:nvSpPr>
        <p:spPr>
          <a:xfrm>
            <a:off x="551506" y="7859328"/>
            <a:ext cx="3236198" cy="1803102"/>
          </a:xfrm>
          <a:custGeom>
            <a:avLst/>
            <a:gdLst/>
            <a:ahLst/>
            <a:cxnLst/>
            <a:rect l="l" t="t" r="r" b="b"/>
            <a:pathLst>
              <a:path w="3236198" h="1803102">
                <a:moveTo>
                  <a:pt x="0" y="0"/>
                </a:moveTo>
                <a:lnTo>
                  <a:pt x="3236198" y="0"/>
                </a:lnTo>
                <a:lnTo>
                  <a:pt x="3236198" y="1803102"/>
                </a:lnTo>
                <a:lnTo>
                  <a:pt x="0" y="18031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947534" y="2751812"/>
            <a:ext cx="8577466" cy="831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23"/>
              </a:lnSpc>
            </a:pPr>
            <a:r>
              <a:rPr lang="en-US" sz="4400" spc="255" dirty="0">
                <a:solidFill>
                  <a:srgbClr val="194080"/>
                </a:solidFill>
                <a:latin typeface="Lato Heavy"/>
              </a:rPr>
              <a:t>spiritual health is health</a:t>
            </a:r>
          </a:p>
        </p:txBody>
      </p:sp>
      <p:sp>
        <p:nvSpPr>
          <p:cNvPr id="50" name="TextBox 17">
            <a:extLst>
              <a:ext uri="{FF2B5EF4-FFF2-40B4-BE49-F238E27FC236}">
                <a16:creationId xmlns:a16="http://schemas.microsoft.com/office/drawing/2014/main" id="{3F55D671-F887-3C21-EF17-C939E3AABACC}"/>
              </a:ext>
            </a:extLst>
          </p:cNvPr>
          <p:cNvSpPr txBox="1"/>
          <p:nvPr/>
        </p:nvSpPr>
        <p:spPr>
          <a:xfrm>
            <a:off x="4826132" y="4360399"/>
            <a:ext cx="8635735" cy="207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24"/>
              </a:lnSpc>
            </a:pPr>
            <a:r>
              <a:rPr lang="en-US" sz="13303" dirty="0">
                <a:solidFill>
                  <a:schemeClr val="tx2"/>
                </a:solidFill>
                <a:latin typeface="Bebas Neue Bold"/>
              </a:rPr>
              <a:t>YOUR TEXT HERE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59BD748-7C09-AFBC-F9FF-AA70C5A75FC4}"/>
              </a:ext>
            </a:extLst>
          </p:cNvPr>
          <p:cNvGrpSpPr/>
          <p:nvPr/>
        </p:nvGrpSpPr>
        <p:grpSpPr>
          <a:xfrm>
            <a:off x="9388996" y="2388226"/>
            <a:ext cx="8804877" cy="1328051"/>
            <a:chOff x="290579" y="3700790"/>
            <a:chExt cx="8804877" cy="1328051"/>
          </a:xfrm>
        </p:grpSpPr>
        <p:sp>
          <p:nvSpPr>
            <p:cNvPr id="9" name="Freeform 9"/>
            <p:cNvSpPr/>
            <p:nvPr/>
          </p:nvSpPr>
          <p:spPr>
            <a:xfrm flipH="1">
              <a:off x="6477000" y="3700790"/>
              <a:ext cx="1343392" cy="1328051"/>
            </a:xfrm>
            <a:custGeom>
              <a:avLst/>
              <a:gdLst/>
              <a:ahLst/>
              <a:cxnLst/>
              <a:rect l="l" t="t" r="r" b="b"/>
              <a:pathLst>
                <a:path w="1791189" h="1770734">
                  <a:moveTo>
                    <a:pt x="1791190" y="0"/>
                  </a:moveTo>
                  <a:lnTo>
                    <a:pt x="0" y="0"/>
                  </a:lnTo>
                  <a:lnTo>
                    <a:pt x="0" y="1770733"/>
                  </a:lnTo>
                  <a:lnTo>
                    <a:pt x="1791190" y="1770733"/>
                  </a:lnTo>
                  <a:lnTo>
                    <a:pt x="1791190" y="0"/>
                  </a:lnTo>
                  <a:close/>
                </a:path>
              </a:pathLst>
            </a:custGeom>
            <a:blipFill>
              <a:blip r:embed="rId3"/>
              <a:stretch>
                <a:fillRect l="-148740" t="-102540" r="-13673" b="-9815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065374" y="3791006"/>
              <a:ext cx="1284424" cy="1198253"/>
            </a:xfrm>
            <a:custGeom>
              <a:avLst/>
              <a:gdLst/>
              <a:ahLst/>
              <a:cxnLst/>
              <a:rect l="l" t="t" r="r" b="b"/>
              <a:pathLst>
                <a:path w="1712566" h="1597671">
                  <a:moveTo>
                    <a:pt x="0" y="0"/>
                  </a:moveTo>
                  <a:lnTo>
                    <a:pt x="1712566" y="0"/>
                  </a:lnTo>
                  <a:lnTo>
                    <a:pt x="1712566" y="1597671"/>
                  </a:lnTo>
                  <a:lnTo>
                    <a:pt x="0" y="15976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3452" t="-2521" r="-9801" b="-97501"/>
              </a:stretch>
            </a:blipFill>
          </p:spPr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7873CA1-22F5-5E0F-FB6F-A7175E50C44A}"/>
                </a:ext>
              </a:extLst>
            </p:cNvPr>
            <p:cNvGrpSpPr/>
            <p:nvPr/>
          </p:nvGrpSpPr>
          <p:grpSpPr>
            <a:xfrm>
              <a:off x="290579" y="3995591"/>
              <a:ext cx="8804877" cy="931633"/>
              <a:chOff x="290579" y="3995591"/>
              <a:chExt cx="8804877" cy="931633"/>
            </a:xfrm>
          </p:grpSpPr>
          <p:sp>
            <p:nvSpPr>
              <p:cNvPr id="8" name="TextBox 8"/>
              <p:cNvSpPr txBox="1"/>
              <p:nvPr/>
            </p:nvSpPr>
            <p:spPr>
              <a:xfrm>
                <a:off x="7668528" y="4102700"/>
                <a:ext cx="1426928" cy="54163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5011"/>
                  </a:lnSpc>
                </a:pPr>
                <a:r>
                  <a:rPr lang="en-US" sz="2880" dirty="0">
                    <a:solidFill>
                      <a:srgbClr val="985FAD"/>
                    </a:solidFill>
                    <a:latin typeface="Lato Bold"/>
                  </a:rPr>
                  <a:t>SPIRIT</a:t>
                </a:r>
              </a:p>
            </p:txBody>
          </p:sp>
          <p:sp>
            <p:nvSpPr>
              <p:cNvPr id="10" name="Freeform 10"/>
              <p:cNvSpPr/>
              <p:nvPr/>
            </p:nvSpPr>
            <p:spPr>
              <a:xfrm rot="16200000">
                <a:off x="261743" y="4024427"/>
                <a:ext cx="931633" cy="873961"/>
              </a:xfrm>
              <a:custGeom>
                <a:avLst/>
                <a:gdLst/>
                <a:ahLst/>
                <a:cxnLst/>
                <a:rect l="l" t="t" r="r" b="b"/>
                <a:pathLst>
                  <a:path w="1242177" h="1165281">
                    <a:moveTo>
                      <a:pt x="0" y="0"/>
                    </a:moveTo>
                    <a:lnTo>
                      <a:pt x="1242177" y="0"/>
                    </a:lnTo>
                    <a:lnTo>
                      <a:pt x="1242177" y="1165281"/>
                    </a:lnTo>
                    <a:lnTo>
                      <a:pt x="0" y="116528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24021" t="-15489" r="-159285" b="-126113"/>
                </a:stretch>
              </a:blip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1219200" y="4178471"/>
                <a:ext cx="1211212" cy="46585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4448"/>
                  </a:lnSpc>
                </a:pPr>
                <a:r>
                  <a:rPr lang="en-US" sz="2556" dirty="0">
                    <a:solidFill>
                      <a:srgbClr val="AF251C"/>
                    </a:solidFill>
                    <a:latin typeface="Lato Bold"/>
                  </a:rPr>
                  <a:t>BODY</a:t>
                </a: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3101520" y="4174992"/>
                <a:ext cx="1009185" cy="48832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4454"/>
                  </a:lnSpc>
                </a:pPr>
                <a:r>
                  <a:rPr lang="en-US" sz="2559" dirty="0">
                    <a:solidFill>
                      <a:srgbClr val="55ADDB"/>
                    </a:solidFill>
                    <a:latin typeface="Lato Bold"/>
                  </a:rPr>
                  <a:t>MIND</a:t>
                </a:r>
                <a:r>
                  <a:rPr lang="en-US" sz="2559" dirty="0">
                    <a:solidFill>
                      <a:srgbClr val="55ADDB"/>
                    </a:solidFill>
                    <a:latin typeface="Lato"/>
                  </a:rPr>
                  <a:t> </a:t>
                </a: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4917634" y="4178471"/>
                <a:ext cx="1914148" cy="48832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4454"/>
                  </a:lnSpc>
                </a:pPr>
                <a:r>
                  <a:rPr lang="en-US" sz="2560" dirty="0">
                    <a:solidFill>
                      <a:srgbClr val="194080"/>
                    </a:solidFill>
                    <a:latin typeface="Lato Bold"/>
                  </a:rPr>
                  <a:t>EMOTIONS</a:t>
                </a:r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7099899">
              <a:off x="4063046" y="3976208"/>
              <a:ext cx="995880" cy="827848"/>
            </a:xfrm>
            <a:custGeom>
              <a:avLst/>
              <a:gdLst/>
              <a:ahLst/>
              <a:cxnLst/>
              <a:rect l="l" t="t" r="r" b="b"/>
              <a:pathLst>
                <a:path w="1327840" h="1103797">
                  <a:moveTo>
                    <a:pt x="0" y="0"/>
                  </a:moveTo>
                  <a:lnTo>
                    <a:pt x="1327841" y="0"/>
                  </a:lnTo>
                  <a:lnTo>
                    <a:pt x="1327841" y="1103797"/>
                  </a:lnTo>
                  <a:lnTo>
                    <a:pt x="0" y="1103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0371" t="-161582" r="-164010" b="-21725"/>
              </a:stretch>
            </a:blipFill>
          </p:spPr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D9E67BC-0F30-FF7A-6491-63D60ADE1DCD}"/>
              </a:ext>
            </a:extLst>
          </p:cNvPr>
          <p:cNvSpPr txBox="1"/>
          <p:nvPr/>
        </p:nvSpPr>
        <p:spPr>
          <a:xfrm>
            <a:off x="947534" y="501552"/>
            <a:ext cx="2438400" cy="1554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069"/>
              </a:lnSpc>
            </a:pPr>
            <a:r>
              <a:rPr lang="en-US" sz="2800" dirty="0">
                <a:solidFill>
                  <a:schemeClr val="tx2"/>
                </a:solidFill>
                <a:latin typeface="Canva Sans Bold"/>
              </a:rPr>
              <a:t>Add logo</a:t>
            </a:r>
          </a:p>
          <a:p>
            <a:pPr algn="ctr">
              <a:lnSpc>
                <a:spcPts val="6069"/>
              </a:lnSpc>
            </a:pPr>
            <a:r>
              <a:rPr lang="en-US" sz="2800" dirty="0">
                <a:solidFill>
                  <a:schemeClr val="tx2"/>
                </a:solidFill>
                <a:latin typeface="Canva Sans Bold"/>
              </a:rPr>
              <a:t>here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humbnail xmlns="8ddf8dc5-5747-4593-8c4f-173a363f61d6" xsi:nil="true"/>
    <lcf76f155ced4ddcb4097134ff3c332f xmlns="8ddf8dc5-5747-4593-8c4f-173a363f61d6">
      <Terms xmlns="http://schemas.microsoft.com/office/infopath/2007/PartnerControls"/>
    </lcf76f155ced4ddcb4097134ff3c332f>
    <TaxCatchAll xmlns="a04b7626-c7a2-4b37-9baf-725f34b1878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9B7DC5A6AFCC43BDA7DC26FD4B8783" ma:contentTypeVersion="13" ma:contentTypeDescription="Create a new document." ma:contentTypeScope="" ma:versionID="84ac5c27b8cbd091ac45f01bf678f4d7">
  <xsd:schema xmlns:xsd="http://www.w3.org/2001/XMLSchema" xmlns:xs="http://www.w3.org/2001/XMLSchema" xmlns:p="http://schemas.microsoft.com/office/2006/metadata/properties" xmlns:ns2="8ddf8dc5-5747-4593-8c4f-173a363f61d6" xmlns:ns3="a04b7626-c7a2-4b37-9baf-725f34b18782" targetNamespace="http://schemas.microsoft.com/office/2006/metadata/properties" ma:root="true" ma:fieldsID="9a3e56096538a48f0dec6003460d81e8" ns2:_="" ns3:_="">
    <xsd:import namespace="8ddf8dc5-5747-4593-8c4f-173a363f61d6"/>
    <xsd:import namespace="a04b7626-c7a2-4b37-9baf-725f34b187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Thumbnai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df8dc5-5747-4593-8c4f-173a363f61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5d8afed-5883-4abc-88e7-279ecf83f1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Thumbnail" ma:index="19" nillable="true" ma:displayName="Thumbnail" ma:format="Thumbnail" ma:internalName="Thumbnail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4b7626-c7a2-4b37-9baf-725f34b1878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c876fdfe-6529-442f-b714-b0c41b3a4d7e}" ma:internalName="TaxCatchAll" ma:showField="CatchAllData" ma:web="a04b7626-c7a2-4b37-9baf-725f34b187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40A27F-0CD4-477C-AD56-4A7FD9E860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684C5B-6F33-4952-AAC6-83CFD5487C03}">
  <ds:schemaRefs>
    <ds:schemaRef ds:uri="http://schemas.microsoft.com/office/2006/metadata/properties"/>
    <ds:schemaRef ds:uri="http://schemas.microsoft.com/office/infopath/2007/PartnerControls"/>
    <ds:schemaRef ds:uri="8ddf8dc5-5747-4593-8c4f-173a363f61d6"/>
    <ds:schemaRef ds:uri="a04b7626-c7a2-4b37-9baf-725f34b18782"/>
  </ds:schemaRefs>
</ds:datastoreItem>
</file>

<file path=customXml/itemProps3.xml><?xml version="1.0" encoding="utf-8"?>
<ds:datastoreItem xmlns:ds="http://schemas.openxmlformats.org/officeDocument/2006/customXml" ds:itemID="{A5B174C2-EB2B-42C3-9DE8-EE275D396A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df8dc5-5747-4593-8c4f-173a363f61d6"/>
    <ds:schemaRef ds:uri="a04b7626-c7a2-4b37-9baf-725f34b187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193</Words>
  <Application>Microsoft Office PowerPoint</Application>
  <PresentationFormat>Custom</PresentationFormat>
  <Paragraphs>41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SCAW 2023 Customizable Banners</dc:title>
  <cp:lastModifiedBy>Rochelle Blackwood</cp:lastModifiedBy>
  <cp:revision>47</cp:revision>
  <dcterms:created xsi:type="dcterms:W3CDTF">2006-08-16T00:00:00Z</dcterms:created>
  <dcterms:modified xsi:type="dcterms:W3CDTF">2023-10-05T20:37:12Z</dcterms:modified>
  <dc:identifier>DAFsLn4atTM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0x0101001E9B7DC5A6AFCC43BDA7DC26FD4B8783</vt:lpwstr>
  </property>
  <property fmtid="{D5CDD505-2E9C-101B-9397-08002B2CF9AE}" pid="3" name="MediaServiceImageTags">
    <vt:lpwstr/>
  </property>
</Properties>
</file>